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2" d="100"/>
          <a:sy n="62" d="100"/>
        </p:scale>
        <p:origin x="-15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0439-949B-4FBB-B3A5-43441A5249A9}" type="datetimeFigureOut">
              <a:rPr lang="ar-IQ" smtClean="0"/>
              <a:pPr/>
              <a:t>21/06/1439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83124-8480-4F86-90B1-305C8B084F3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0439-949B-4FBB-B3A5-43441A5249A9}" type="datetimeFigureOut">
              <a:rPr lang="ar-IQ" smtClean="0"/>
              <a:pPr/>
              <a:t>21/06/1439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83124-8480-4F86-90B1-305C8B084F3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0439-949B-4FBB-B3A5-43441A5249A9}" type="datetimeFigureOut">
              <a:rPr lang="ar-IQ" smtClean="0"/>
              <a:pPr/>
              <a:t>21/06/1439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83124-8480-4F86-90B1-305C8B084F3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0439-949B-4FBB-B3A5-43441A5249A9}" type="datetimeFigureOut">
              <a:rPr lang="ar-IQ" smtClean="0"/>
              <a:pPr/>
              <a:t>21/06/1439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83124-8480-4F86-90B1-305C8B084F3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0439-949B-4FBB-B3A5-43441A5249A9}" type="datetimeFigureOut">
              <a:rPr lang="ar-IQ" smtClean="0"/>
              <a:pPr/>
              <a:t>21/06/1439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83124-8480-4F86-90B1-305C8B084F3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0439-949B-4FBB-B3A5-43441A5249A9}" type="datetimeFigureOut">
              <a:rPr lang="ar-IQ" smtClean="0"/>
              <a:pPr/>
              <a:t>21/06/1439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83124-8480-4F86-90B1-305C8B084F3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0439-949B-4FBB-B3A5-43441A5249A9}" type="datetimeFigureOut">
              <a:rPr lang="ar-IQ" smtClean="0"/>
              <a:pPr/>
              <a:t>21/06/1439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83124-8480-4F86-90B1-305C8B084F3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0439-949B-4FBB-B3A5-43441A5249A9}" type="datetimeFigureOut">
              <a:rPr lang="ar-IQ" smtClean="0"/>
              <a:pPr/>
              <a:t>21/06/1439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83124-8480-4F86-90B1-305C8B084F3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0439-949B-4FBB-B3A5-43441A5249A9}" type="datetimeFigureOut">
              <a:rPr lang="ar-IQ" smtClean="0"/>
              <a:pPr/>
              <a:t>21/06/1439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83124-8480-4F86-90B1-305C8B084F3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0439-949B-4FBB-B3A5-43441A5249A9}" type="datetimeFigureOut">
              <a:rPr lang="ar-IQ" smtClean="0"/>
              <a:pPr/>
              <a:t>21/06/1439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83124-8480-4F86-90B1-305C8B084F3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0439-949B-4FBB-B3A5-43441A5249A9}" type="datetimeFigureOut">
              <a:rPr lang="ar-IQ" smtClean="0"/>
              <a:pPr/>
              <a:t>21/06/1439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83124-8480-4F86-90B1-305C8B084F3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10439-949B-4FBB-B3A5-43441A5249A9}" type="datetimeFigureOut">
              <a:rPr lang="ar-IQ" smtClean="0"/>
              <a:pPr/>
              <a:t>21/06/1439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83124-8480-4F86-90B1-305C8B084F35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أمراض العائلة الباذنجانية</a:t>
            </a:r>
            <a:endParaRPr lang="ar-IQ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0" y="4429132"/>
            <a:ext cx="9001156" cy="1857388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أعراض الإصابة بمرض اللفحة المبكرة المتسببة عن الفطر </a:t>
            </a:r>
            <a:r>
              <a:rPr lang="en-US" i="1" dirty="0" err="1" smtClean="0"/>
              <a:t>Alternaria</a:t>
            </a:r>
            <a:r>
              <a:rPr lang="en-US" i="1" dirty="0" smtClean="0"/>
              <a:t> solani</a:t>
            </a:r>
            <a:r>
              <a:rPr lang="ar-IQ" dirty="0" smtClean="0"/>
              <a:t>على الثمار والأوراق لنبات الطماطة</a:t>
            </a:r>
            <a:endParaRPr lang="ar-IQ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-142900"/>
            <a:ext cx="9144000" cy="4429132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1026" name="Picture 2" descr="C:\Users\dell\Desktop\New folder (6)\early_bligh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0"/>
            <a:ext cx="4857752" cy="4186259"/>
          </a:xfrm>
          <a:prstGeom prst="rect">
            <a:avLst/>
          </a:prstGeom>
          <a:noFill/>
        </p:spPr>
      </p:pic>
      <p:pic>
        <p:nvPicPr>
          <p:cNvPr id="1027" name="Picture 3" descr="C:\Users\dell\Desktop\New folder (6)\115C_Tom_Earl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429124" cy="4214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5429264"/>
            <a:ext cx="9144000" cy="1428736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أعراض الإصابة بمرض اللفحة المتأخرة المتسببة عن الفطر </a:t>
            </a:r>
            <a:r>
              <a:rPr lang="en-US" i="1" dirty="0" err="1" smtClean="0"/>
              <a:t>Phytophthora</a:t>
            </a:r>
            <a:r>
              <a:rPr lang="en-US" i="1" dirty="0" smtClean="0"/>
              <a:t> </a:t>
            </a:r>
            <a:r>
              <a:rPr lang="en-US" i="1" dirty="0" err="1" smtClean="0"/>
              <a:t>infestans</a:t>
            </a:r>
            <a:r>
              <a:rPr lang="ar-IQ" i="1" dirty="0" smtClean="0"/>
              <a:t> </a:t>
            </a:r>
            <a:r>
              <a:rPr lang="ar-IQ" dirty="0" smtClean="0"/>
              <a:t>على الطماطة</a:t>
            </a:r>
            <a:endParaRPr lang="ar-IQ" dirty="0"/>
          </a:p>
        </p:txBody>
      </p:sp>
      <p:pic>
        <p:nvPicPr>
          <p:cNvPr id="2050" name="Picture 2" descr="C:\Users\dell\Desktop\New folder (6)\tomatosymptoms_4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29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4643446"/>
            <a:ext cx="9144000" cy="2000264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أعراض الإصابة بمرض الذبول الوعائي (الفيوزارمي) المتسبب عن الفطر </a:t>
            </a:r>
            <a:r>
              <a:rPr lang="en-US" sz="3100" i="1" dirty="0" err="1" smtClean="0"/>
              <a:t>Fusarium</a:t>
            </a:r>
            <a:r>
              <a:rPr lang="en-US" sz="3100" i="1" dirty="0" smtClean="0"/>
              <a:t> </a:t>
            </a:r>
            <a:r>
              <a:rPr lang="en-US" sz="3100" i="1" dirty="0" err="1" smtClean="0"/>
              <a:t>oxysporum</a:t>
            </a:r>
            <a:r>
              <a:rPr lang="en-US" sz="3100" i="1" dirty="0" smtClean="0"/>
              <a:t> </a:t>
            </a:r>
            <a:r>
              <a:rPr lang="en-US" sz="3100" i="1" dirty="0" err="1" smtClean="0"/>
              <a:t>lycoperseci</a:t>
            </a:r>
            <a:r>
              <a:rPr lang="ar-IQ" dirty="0" smtClean="0"/>
              <a:t>على الطماطة</a:t>
            </a:r>
            <a:endParaRPr lang="ar-IQ" dirty="0"/>
          </a:p>
        </p:txBody>
      </p:sp>
      <p:pic>
        <p:nvPicPr>
          <p:cNvPr id="3074" name="Picture 2" descr="C:\Users\dell\Desktop\New folder (6)\Fusarium_Wilt_of_Tomato18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14744" y="0"/>
            <a:ext cx="5429257" cy="4643446"/>
          </a:xfrm>
          <a:prstGeom prst="rect">
            <a:avLst/>
          </a:prstGeom>
          <a:noFill/>
        </p:spPr>
      </p:pic>
      <p:pic>
        <p:nvPicPr>
          <p:cNvPr id="3075" name="Picture 3" descr="C:\Users\dell\Desktop\New folder (6)\Fusarium_Wilt_of_Tomato1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714744" cy="4714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5143512"/>
            <a:ext cx="9144000" cy="1714488"/>
          </a:xfrm>
        </p:spPr>
        <p:txBody>
          <a:bodyPr>
            <a:normAutofit/>
          </a:bodyPr>
          <a:lstStyle/>
          <a:p>
            <a:r>
              <a:rPr lang="ar-IQ" dirty="0" smtClean="0"/>
              <a:t>أعراض الإصابة بمرض القشرة السوداء في البطاطا المتسبب عن الفطر </a:t>
            </a:r>
            <a:r>
              <a:rPr lang="en-US" i="1" dirty="0" err="1" smtClean="0"/>
              <a:t>Rhizoctonia</a:t>
            </a:r>
            <a:r>
              <a:rPr lang="en-US" i="1" dirty="0" smtClean="0"/>
              <a:t> solani</a:t>
            </a:r>
            <a:endParaRPr lang="ar-IQ" i="1" dirty="0"/>
          </a:p>
        </p:txBody>
      </p:sp>
      <p:pic>
        <p:nvPicPr>
          <p:cNvPr id="4098" name="Picture 2" descr="C:\Users\dell\Desktop\New folder (6)\meleigi71a13fb2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0"/>
            <a:ext cx="6643734" cy="5143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4572008"/>
            <a:ext cx="9144000" cy="1714512"/>
          </a:xfrm>
        </p:spPr>
        <p:txBody>
          <a:bodyPr/>
          <a:lstStyle/>
          <a:p>
            <a:r>
              <a:rPr lang="ar-IQ" dirty="0" smtClean="0"/>
              <a:t>أعراض الإصابة بمرض الجرب العادي في البطاطا المتسبب عن الفطر</a:t>
            </a:r>
            <a:r>
              <a:rPr lang="en-US" i="1" dirty="0" err="1" smtClean="0"/>
              <a:t>Streptomyces</a:t>
            </a:r>
            <a:r>
              <a:rPr lang="en-US" i="1" dirty="0" smtClean="0"/>
              <a:t> scabies</a:t>
            </a:r>
            <a:endParaRPr lang="ar-IQ" i="1" dirty="0"/>
          </a:p>
        </p:txBody>
      </p:sp>
      <p:pic>
        <p:nvPicPr>
          <p:cNvPr id="5122" name="Picture 2" descr="C:\Users\dell\Desktop\New folder (6)\sca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0"/>
            <a:ext cx="4286248" cy="3929066"/>
          </a:xfrm>
          <a:prstGeom prst="rect">
            <a:avLst/>
          </a:prstGeom>
          <a:noFill/>
        </p:spPr>
      </p:pic>
      <p:pic>
        <p:nvPicPr>
          <p:cNvPr id="5123" name="Picture 3" descr="C:\Users\dell\Desktop\New folder (6)\common scab2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216538" cy="3929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4929198"/>
            <a:ext cx="9144000" cy="1928802"/>
          </a:xfrm>
        </p:spPr>
        <p:txBody>
          <a:bodyPr>
            <a:normAutofit/>
          </a:bodyPr>
          <a:lstStyle/>
          <a:p>
            <a:r>
              <a:rPr lang="ar-IQ" dirty="0" smtClean="0"/>
              <a:t>أعراض الإصابة بمرض موزائيك الطماطة المتسبب عن الفيروس </a:t>
            </a:r>
            <a:r>
              <a:rPr lang="en-US" dirty="0" smtClean="0"/>
              <a:t>TMV</a:t>
            </a:r>
            <a:endParaRPr lang="ar-IQ" dirty="0"/>
          </a:p>
        </p:txBody>
      </p:sp>
      <p:pic>
        <p:nvPicPr>
          <p:cNvPr id="6146" name="Picture 2" descr="C:\Users\dell\Desktop\New folder (6)\tmv_tomato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0"/>
            <a:ext cx="6500826" cy="48756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4429132"/>
            <a:ext cx="9144000" cy="1928818"/>
          </a:xfrm>
        </p:spPr>
        <p:txBody>
          <a:bodyPr/>
          <a:lstStyle/>
          <a:p>
            <a:r>
              <a:rPr lang="ar-IQ" dirty="0" smtClean="0"/>
              <a:t>أعراض الإصابة بمرض سمطة الشمس المتسببة عن التعرض المباشر لأشعة الشمس</a:t>
            </a:r>
            <a:endParaRPr lang="ar-IQ" dirty="0"/>
          </a:p>
        </p:txBody>
      </p:sp>
      <p:pic>
        <p:nvPicPr>
          <p:cNvPr id="7170" name="Picture 2" descr="C:\Users\dell\Desktop\New folder (6)\Sunscal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"/>
            <a:ext cx="4786314" cy="4429132"/>
          </a:xfrm>
          <a:prstGeom prst="rect">
            <a:avLst/>
          </a:prstGeom>
          <a:noFill/>
        </p:spPr>
      </p:pic>
      <p:pic>
        <p:nvPicPr>
          <p:cNvPr id="7171" name="Picture 3" descr="C:\Users\dell\Desktop\New folder (6)\peppers_sun_scald3_zo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357686" cy="4429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5734"/>
          </a:xfrm>
        </p:spPr>
        <p:txBody>
          <a:bodyPr/>
          <a:lstStyle/>
          <a:p>
            <a:r>
              <a:rPr lang="ar-IQ" dirty="0" smtClean="0"/>
              <a:t>أمراض العائلة القرعية</a:t>
            </a:r>
            <a:endParaRPr lang="ar-IQ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93</Words>
  <Application>Microsoft Office PowerPoint</Application>
  <PresentationFormat>عرض على الشاشة (3:4)‏</PresentationFormat>
  <Paragraphs>9</Paragraphs>
  <Slides>9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سمة Office</vt:lpstr>
      <vt:lpstr>أمراض العائلة الباذنجانية</vt:lpstr>
      <vt:lpstr>أعراض الإصابة بمرض اللفحة المبكرة المتسببة عن الفطر Alternaria solaniعلى الثمار والأوراق لنبات الطماطة</vt:lpstr>
      <vt:lpstr>أعراض الإصابة بمرض اللفحة المتأخرة المتسببة عن الفطر Phytophthora infestans على الطماطة</vt:lpstr>
      <vt:lpstr>أعراض الإصابة بمرض الذبول الوعائي (الفيوزارمي) المتسبب عن الفطر Fusarium oxysporum lycoperseciعلى الطماطة</vt:lpstr>
      <vt:lpstr>أعراض الإصابة بمرض القشرة السوداء في البطاطا المتسبب عن الفطر Rhizoctonia solani</vt:lpstr>
      <vt:lpstr>أعراض الإصابة بمرض الجرب العادي في البطاطا المتسبب عن الفطرStreptomyces scabies</vt:lpstr>
      <vt:lpstr>أعراض الإصابة بمرض موزائيك الطماطة المتسبب عن الفيروس TMV</vt:lpstr>
      <vt:lpstr>أعراض الإصابة بمرض سمطة الشمس المتسببة عن التعرض المباشر لأشعة الشمس</vt:lpstr>
      <vt:lpstr>أمراض العائلة القرعية</vt:lpstr>
    </vt:vector>
  </TitlesOfParts>
  <Company>LARA PC 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أمراض العائلة الباذنجانية</dc:title>
  <dc:creator>ALI SAHIUNY</dc:creator>
  <cp:lastModifiedBy>Shamfuture</cp:lastModifiedBy>
  <cp:revision>8</cp:revision>
  <dcterms:created xsi:type="dcterms:W3CDTF">2015-10-22T02:48:28Z</dcterms:created>
  <dcterms:modified xsi:type="dcterms:W3CDTF">2018-03-08T09:37:05Z</dcterms:modified>
</cp:coreProperties>
</file>